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9A6D-1B52-49AA-9E01-A7C9722CC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8C38C-BE26-4715-A7F7-5D8E38076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1BB7F-F26C-46D1-84D7-C5A11EC12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FE8F-5AE2-467D-B1D2-921588DDC362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5315F-4259-4C05-B2E6-D63355E66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FACEC-630C-418D-AA94-6F5CDF35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1E3A-55FC-4E9E-87CA-9449B32F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0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7E11-E896-46DA-9A0A-221BC5E8A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67C65-7B6E-4F09-A3C5-60779842B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0BC87-96F8-4C05-8659-CB297FB59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FE8F-5AE2-467D-B1D2-921588DDC362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4E9C9-7E0F-442D-BAC6-BBFEFD9D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C067F-5F70-40B3-8115-A827A480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1E3A-55FC-4E9E-87CA-9449B32F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3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E9FFB-7529-483C-AC93-D00CD68121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73D89-5CED-449A-B218-3F1882C01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E437-AF45-44FE-B9F3-985388D3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FE8F-5AE2-467D-B1D2-921588DDC362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32D99-D550-41BD-906B-E22C7197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0F9EC-FA58-4682-99DF-E96B006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1E3A-55FC-4E9E-87CA-9449B32F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9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F5CF-49B8-4F3F-9587-47EB8528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AA0D5-60F7-46F6-97FE-47F95A925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3ED8E-1995-4D66-828E-558C617F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FE8F-5AE2-467D-B1D2-921588DDC362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AA726-3140-420D-AE74-DD68A7A08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3929B-5763-4149-9149-E07B3AB3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1E3A-55FC-4E9E-87CA-9449B32F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8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9158-5E05-4F17-B3AA-0C9415F94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DCDDD-A3F0-48B6-B980-56B2D106F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99637-D85E-43B1-8772-F5CC9617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FE8F-5AE2-467D-B1D2-921588DDC362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B978A-8E22-49FB-B590-7C23A57E9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FD64F-46E0-4EAA-A71A-0BF006CD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1E3A-55FC-4E9E-87CA-9449B32F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0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3975E-0471-43F6-9C92-A1A46E71F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6CF9C-D5A2-4022-A908-78413D959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2BAF2-7200-482B-A6BF-1D99BC11A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C8D4E-E5F7-4848-A38B-76A55B36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FE8F-5AE2-467D-B1D2-921588DDC362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66D6-7A19-4406-A3E4-6288D266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7E93A-DA05-438B-B9A3-97E02FD9E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1E3A-55FC-4E9E-87CA-9449B32F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9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32A85-0862-401D-8B0E-CB344980D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B3F0A-668C-4F1F-946E-2DA1DF850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FD26A-8046-4D3E-90DA-3FD861619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C2DD35-9CCD-459E-919D-252B9DE7B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EAEDDB-120A-458D-8347-7EC81F890C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09E8D-13FC-417C-A788-0A21F5FC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FE8F-5AE2-467D-B1D2-921588DDC362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2E2A99-5076-4F65-AFA1-705AFA8A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7DDC45-3802-44FC-8D49-5ECA48A4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1E3A-55FC-4E9E-87CA-9449B32F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2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0C92-3F28-4F18-B4EF-72A1B6599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6BA159-232A-46AE-B843-D5188E3AA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FE8F-5AE2-467D-B1D2-921588DDC362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DB47A-FDC5-42DC-872B-F3BD77AC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AD5C2-676D-426C-8196-FB32EB64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1E3A-55FC-4E9E-87CA-9449B32F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8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06934-D442-4E30-99BD-8FCC9908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FE8F-5AE2-467D-B1D2-921588DDC362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1A4082-4422-4918-B33B-3779453D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F5198-A55E-4069-9CDE-11A0F0C2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1E3A-55FC-4E9E-87CA-9449B32F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6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1E287-E968-4FD0-B720-190514AE4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95956-FD9A-4F02-A5AB-752D64F81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39E40-AA4D-4759-81E7-AA7E0422D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62F56-9E1C-4449-9B7E-29D9F678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FE8F-5AE2-467D-B1D2-921588DDC362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7042A-B14E-42E8-9380-26DF0C66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ED220-C26F-42A2-A2E6-8663ADA12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1E3A-55FC-4E9E-87CA-9449B32F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4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68B40-EF7C-4EC6-B066-B40B8738D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D47F05-FAE8-4A3C-A4EE-66639DF61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53BF9-B371-4DAA-B1BF-00D668F6C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7AA84-F7DC-4213-AC15-43301A27B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FE8F-5AE2-467D-B1D2-921588DDC362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98E49-440E-473F-96E4-BE9A91F7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F09FA-CC9D-4D71-B834-AFCBCBED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1E3A-55FC-4E9E-87CA-9449B32F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9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7A6FC-CE66-4918-A174-09DEF85E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07FB1-E7C7-417B-AD19-90630D599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6A47D-7743-4A90-8E8B-4740ABF2B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6FE8F-5AE2-467D-B1D2-921588DDC362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CC772-7138-4496-95E6-4D096A3BF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CBF7E-75B0-4CD9-859F-F26947519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71E3A-55FC-4E9E-87CA-9449B32F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CE96C1-7829-4FE8-AD52-C4BD5A2008C4}"/>
              </a:ext>
            </a:extLst>
          </p:cNvPr>
          <p:cNvSpPr txBox="1"/>
          <p:nvPr/>
        </p:nvSpPr>
        <p:spPr>
          <a:xfrm>
            <a:off x="3951532" y="203198"/>
            <a:ext cx="4288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LatO"/>
              </a:rPr>
              <a:t>DEVICE LOGO/ICON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A07B34-FCE5-4B27-851C-9318E45C605F}"/>
              </a:ext>
            </a:extLst>
          </p:cNvPr>
          <p:cNvSpPr/>
          <p:nvPr/>
        </p:nvSpPr>
        <p:spPr>
          <a:xfrm>
            <a:off x="397374" y="4267201"/>
            <a:ext cx="3058161" cy="2387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Device Image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FC1E99-E404-4976-B5B2-AE9980D3BAC3}"/>
              </a:ext>
            </a:extLst>
          </p:cNvPr>
          <p:cNvSpPr/>
          <p:nvPr/>
        </p:nvSpPr>
        <p:spPr>
          <a:xfrm>
            <a:off x="4566919" y="4267201"/>
            <a:ext cx="3058161" cy="2387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Device Image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C4F9F0-5539-4139-B751-E21895488394}"/>
              </a:ext>
            </a:extLst>
          </p:cNvPr>
          <p:cNvSpPr/>
          <p:nvPr/>
        </p:nvSpPr>
        <p:spPr>
          <a:xfrm>
            <a:off x="8736464" y="4267200"/>
            <a:ext cx="3058161" cy="2387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Device Image 3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9568819-92C0-4ADB-954A-736A9BA9C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847890"/>
              </p:ext>
            </p:extLst>
          </p:nvPr>
        </p:nvGraphicFramePr>
        <p:xfrm>
          <a:off x="1000757" y="997242"/>
          <a:ext cx="10190480" cy="28936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47620">
                  <a:extLst>
                    <a:ext uri="{9D8B030D-6E8A-4147-A177-3AD203B41FA5}">
                      <a16:colId xmlns:a16="http://schemas.microsoft.com/office/drawing/2014/main" val="997392001"/>
                    </a:ext>
                  </a:extLst>
                </a:gridCol>
                <a:gridCol w="7642860">
                  <a:extLst>
                    <a:ext uri="{9D8B030D-6E8A-4147-A177-3AD203B41FA5}">
                      <a16:colId xmlns:a16="http://schemas.microsoft.com/office/drawing/2014/main" val="2936419903"/>
                    </a:ext>
                  </a:extLst>
                </a:gridCol>
              </a:tblGrid>
              <a:tr h="48227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LatO"/>
                        </a:rPr>
                        <a:t>DEVICE NAME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902564"/>
                  </a:ext>
                </a:extLst>
              </a:tr>
              <a:tr h="482274">
                <a:tc>
                  <a:txBody>
                    <a:bodyPr/>
                    <a:lstStyle/>
                    <a:p>
                      <a:r>
                        <a:rPr lang="en-US" dirty="0"/>
                        <a:t>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Validation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166386"/>
                  </a:ext>
                </a:extLst>
              </a:tr>
              <a:tr h="482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631605"/>
                  </a:ext>
                </a:extLst>
              </a:tr>
              <a:tr h="482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521933"/>
                  </a:ext>
                </a:extLst>
              </a:tr>
              <a:tr h="482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034813"/>
                  </a:ext>
                </a:extLst>
              </a:tr>
              <a:tr h="482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070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350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Pax, Carla Jane O</dc:creator>
  <cp:lastModifiedBy>Pax, Carla Jane O</cp:lastModifiedBy>
  <cp:revision>1</cp:revision>
  <dcterms:created xsi:type="dcterms:W3CDTF">2019-06-28T17:24:21Z</dcterms:created>
  <dcterms:modified xsi:type="dcterms:W3CDTF">2019-06-28T17:30:53Z</dcterms:modified>
</cp:coreProperties>
</file>